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AA621-3B42-43BC-AFB0-EC24AA1E4E8E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2A26-EA5A-422E-BD29-206684A6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Dr Ali Hashem Essa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2BBF-9A94-2A47-A2C5-2DE9B3892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5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809"/>
            <a:ext cx="9144000" cy="20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64"/>
            <a:ext cx="9144000" cy="1510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791" y="12264"/>
            <a:ext cx="1651379" cy="169789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5" y="249008"/>
            <a:ext cx="1009806" cy="9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0" y="148984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Aliphatic Organic Chemistry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>
              <a:buFont typeface="Wingdings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CHY 211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green-planet-solar-energy.com/images/hydrogen_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12" y="3255191"/>
            <a:ext cx="1389271" cy="14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alevelnotes.com/content_images/i49_water_molecules_con_c_la_7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3"/>
          <a:stretch>
            <a:fillRect/>
          </a:stretch>
        </p:blipFill>
        <p:spPr bwMode="auto">
          <a:xfrm>
            <a:off x="3240912" y="2695331"/>
            <a:ext cx="4128879" cy="21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5393" y="1615152"/>
            <a:ext cx="7785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Organic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Building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Blocks: </a:t>
            </a:r>
            <a:r>
              <a:rPr lang="en-US" alt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</a:t>
            </a:r>
            <a:endParaRPr lang="en-US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Lecture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en-US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5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12</cp:revision>
  <dcterms:created xsi:type="dcterms:W3CDTF">2019-11-16T12:47:35Z</dcterms:created>
  <dcterms:modified xsi:type="dcterms:W3CDTF">2019-11-16T13:15:25Z</dcterms:modified>
</cp:coreProperties>
</file>